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  <p:cmAuthor id="2" name="Monica Logozzo" initials="ML" lastIdx="12" clrIdx="1">
    <p:extLst>
      <p:ext uri="{19B8F6BF-5375-455C-9EA6-DF929625EA0E}">
        <p15:presenceInfo xmlns:p15="http://schemas.microsoft.com/office/powerpoint/2012/main" userId="da3293c313b8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122" autoAdjust="0"/>
  </p:normalViewPr>
  <p:slideViewPr>
    <p:cSldViewPr snapToGrid="0">
      <p:cViewPr varScale="1">
        <p:scale>
          <a:sx n="114" d="100"/>
          <a:sy n="114" d="100"/>
        </p:scale>
        <p:origin x="582" y="102"/>
      </p:cViewPr>
      <p:guideLst>
        <p:guide orient="horz" pos="2183"/>
        <p:guide pos="7310"/>
        <p:guide orient="horz" pos="346"/>
        <p:guide orient="horz" pos="3974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13/04/2021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13/04/2021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5" Type="http://schemas.openxmlformats.org/officeDocument/2006/relationships/tags" Target="../tags/tag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tags" Target="../tags/tag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09493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97129148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833995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8122877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3969939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58.png"/><Relationship Id="rId21" Type="http://schemas.openxmlformats.org/officeDocument/2006/relationships/image" Target="../media/image74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15.png"/><Relationship Id="rId19" Type="http://schemas.openxmlformats.org/officeDocument/2006/relationships/image" Target="../media/image72.png"/><Relationship Id="rId4" Type="http://schemas.openxmlformats.org/officeDocument/2006/relationships/image" Target="../media/image59.svg"/><Relationship Id="rId9" Type="http://schemas.openxmlformats.org/officeDocument/2006/relationships/image" Target="../media/image31.png"/><Relationship Id="rId1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D732DEE-9AD3-42FA-A4AE-692135B07126}"/>
              </a:ext>
            </a:extLst>
          </p:cNvPr>
          <p:cNvPicPr/>
          <p:nvPr/>
        </p:nvPicPr>
        <p:blipFill rotWithShape="1">
          <a:blip r:embed="rId3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5506ECEB-CF7B-48C0-988B-82D0FBE19C3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C39482F5-B25E-4161-8535-F6F77005B0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C29222B-FDBF-4B8D-98C6-B88DCA0D2F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id="{3C4F42FD-5A8F-4025-866E-7322164F5E4A}"/>
                </a:ext>
              </a:extLst>
            </p:cNvPr>
            <p:cNvPicPr/>
            <p:nvPr/>
          </p:nvPicPr>
          <p:blipFill rotWithShape="1">
            <a:blip r:embed="rId3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id="{76477CC8-E6F3-4BE8-A0D0-D851A1E1B11E}"/>
              </a:ext>
            </a:extLst>
          </p:cNvPr>
          <p:cNvPicPr/>
          <p:nvPr/>
        </p:nvPicPr>
        <p:blipFill rotWithShape="1">
          <a:blip r:embed="rId4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id="{4C27AB36-D574-49E7-831B-3CE5A765B73A}"/>
                </a:ext>
              </a:extLst>
            </p:cNvPr>
            <p:cNvPicPr/>
            <p:nvPr/>
          </p:nvPicPr>
          <p:blipFill rotWithShape="1">
            <a:blip r:embed="rId3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id="{18303716-6D73-4C03-9DFB-253CF9FFA0C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C23206C6-A844-42CE-B900-21BAD0044A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5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B2DA0-BBBB-4215-95A1-C2DC120122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2169</Words>
  <Application>Microsoft Office PowerPoint</Application>
  <PresentationFormat>Widescreen</PresentationFormat>
  <Paragraphs>253</Paragraphs>
  <Slides>32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Comfortaa</vt:lpstr>
      <vt:lpstr>KPMG Extralight</vt:lpstr>
      <vt:lpstr>Wingdings</vt:lpstr>
      <vt:lpstr>MI_CS</vt:lpstr>
      <vt:lpstr>1_MI_CS</vt:lpstr>
      <vt:lpstr>2_MI_CS</vt:lpstr>
      <vt:lpstr>3_MI_CS</vt:lpstr>
      <vt:lpstr>4_MI_CS</vt:lpstr>
      <vt:lpstr>Diapositiva think-cell</vt:lpstr>
      <vt:lpstr>Il Curriculum dello studente</vt:lpstr>
      <vt:lpstr>Presentazione standard di PowerPoint</vt:lpstr>
      <vt:lpstr>Presentazione standard di PowerPoint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Presentazione standard di PowerPoint</vt:lpstr>
      <vt:lpstr>Le attività previste - le scuole</vt:lpstr>
      <vt:lpstr>Le attività previste - gli studenti</vt:lpstr>
      <vt:lpstr>Le attività previste - le commissioni</vt:lpstr>
      <vt:lpstr>Candidati esterni</vt:lpstr>
      <vt:lpstr>Presentazione standard di PowerPoint</vt:lpstr>
      <vt:lpstr>Il contesto di riferimento per l’a.s. 2020/21</vt:lpstr>
      <vt:lpstr>La popolazione interessata </vt:lpstr>
      <vt:lpstr>Le funzioni a disposizione delle scuole</vt:lpstr>
      <vt:lpstr>Presentazione standard di PowerPoint</vt:lpstr>
      <vt:lpstr>Presentazione standard di PowerPoint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CARBONE</cp:lastModifiedBy>
  <cp:revision>1418</cp:revision>
  <dcterms:created xsi:type="dcterms:W3CDTF">2018-12-05T18:19:15Z</dcterms:created>
  <dcterms:modified xsi:type="dcterms:W3CDTF">2021-04-13T07:38:17Z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